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1" r:id="rId2"/>
    <p:sldId id="289" r:id="rId3"/>
    <p:sldId id="290" r:id="rId4"/>
    <p:sldId id="282" r:id="rId5"/>
    <p:sldId id="283" r:id="rId6"/>
    <p:sldId id="284" r:id="rId7"/>
    <p:sldId id="285" r:id="rId8"/>
    <p:sldId id="291" r:id="rId9"/>
    <p:sldId id="286" r:id="rId10"/>
    <p:sldId id="292" r:id="rId11"/>
    <p:sldId id="287" r:id="rId12"/>
    <p:sldId id="288" r:id="rId13"/>
    <p:sldId id="293" r:id="rId14"/>
    <p:sldId id="29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4F18C-641A-497F-A4BD-C18AD8D3462B}" v="11" dt="2019-11-07T02:04:53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4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4084F18C-641A-497F-A4BD-C18AD8D3462B}"/>
    <pc:docChg chg="custSel modSld">
      <pc:chgData name="Sarina van Vlimmeren" userId="b80461ae892c3254" providerId="LiveId" clId="{4084F18C-641A-497F-A4BD-C18AD8D3462B}" dt="2019-11-07T02:20:04.783" v="118"/>
      <pc:docMkLst>
        <pc:docMk/>
      </pc:docMkLst>
      <pc:sldChg chg="addSp modSp modAnim">
        <pc:chgData name="Sarina van Vlimmeren" userId="b80461ae892c3254" providerId="LiveId" clId="{4084F18C-641A-497F-A4BD-C18AD8D3462B}" dt="2019-11-07T02:18:35.709" v="96"/>
        <pc:sldMkLst>
          <pc:docMk/>
          <pc:sldMk cId="3410785510" sldId="281"/>
        </pc:sldMkLst>
        <pc:spChg chg="mod">
          <ac:chgData name="Sarina van Vlimmeren" userId="b80461ae892c3254" providerId="LiveId" clId="{4084F18C-641A-497F-A4BD-C18AD8D3462B}" dt="2019-11-07T02:02:38.082" v="31" actId="14100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4084F18C-641A-497F-A4BD-C18AD8D3462B}" dt="2019-11-07T02:02:52.017" v="33" actId="14100"/>
          <ac:picMkLst>
            <pc:docMk/>
            <pc:sldMk cId="3410785510" sldId="281"/>
            <ac:picMk id="4" creationId="{A7D11319-1176-4411-B854-602FA6233116}"/>
          </ac:picMkLst>
        </pc:picChg>
      </pc:sldChg>
      <pc:sldChg chg="addSp modSp modAnim">
        <pc:chgData name="Sarina van Vlimmeren" userId="b80461ae892c3254" providerId="LiveId" clId="{4084F18C-641A-497F-A4BD-C18AD8D3462B}" dt="2019-11-07T02:19:13.313" v="110"/>
        <pc:sldMkLst>
          <pc:docMk/>
          <pc:sldMk cId="349016613" sldId="282"/>
        </pc:sldMkLst>
        <pc:spChg chg="mod">
          <ac:chgData name="Sarina van Vlimmeren" userId="b80461ae892c3254" providerId="LiveId" clId="{4084F18C-641A-497F-A4BD-C18AD8D3462B}" dt="2019-11-07T02:06:20.586" v="58" actId="14100"/>
          <ac:spMkLst>
            <pc:docMk/>
            <pc:sldMk cId="349016613" sldId="282"/>
            <ac:spMk id="2" creationId="{00000000-0000-0000-0000-000000000000}"/>
          </ac:spMkLst>
        </pc:spChg>
        <pc:picChg chg="add mod">
          <ac:chgData name="Sarina van Vlimmeren" userId="b80461ae892c3254" providerId="LiveId" clId="{4084F18C-641A-497F-A4BD-C18AD8D3462B}" dt="2019-11-07T02:07:16.444" v="67" actId="1076"/>
          <ac:picMkLst>
            <pc:docMk/>
            <pc:sldMk cId="349016613" sldId="282"/>
            <ac:picMk id="4" creationId="{B4C6A908-BE97-4348-836A-0045F2B9B951}"/>
          </ac:picMkLst>
        </pc:picChg>
        <pc:picChg chg="add mod">
          <ac:chgData name="Sarina van Vlimmeren" userId="b80461ae892c3254" providerId="LiveId" clId="{4084F18C-641A-497F-A4BD-C18AD8D3462B}" dt="2019-11-07T02:06:43.388" v="62" actId="1076"/>
          <ac:picMkLst>
            <pc:docMk/>
            <pc:sldMk cId="349016613" sldId="282"/>
            <ac:picMk id="8" creationId="{4E469375-3645-41C6-A2A8-E6C56174B50D}"/>
          </ac:picMkLst>
        </pc:picChg>
      </pc:sldChg>
      <pc:sldChg chg="addSp modSp modAnim">
        <pc:chgData name="Sarina van Vlimmeren" userId="b80461ae892c3254" providerId="LiveId" clId="{4084F18C-641A-497F-A4BD-C18AD8D3462B}" dt="2019-11-07T02:19:30.550" v="112"/>
        <pc:sldMkLst>
          <pc:docMk/>
          <pc:sldMk cId="554806191" sldId="285"/>
        </pc:sldMkLst>
        <pc:spChg chg="mod">
          <ac:chgData name="Sarina van Vlimmeren" userId="b80461ae892c3254" providerId="LiveId" clId="{4084F18C-641A-497F-A4BD-C18AD8D3462B}" dt="2019-11-07T02:07:28.699" v="68" actId="1076"/>
          <ac:spMkLst>
            <pc:docMk/>
            <pc:sldMk cId="554806191" sldId="285"/>
            <ac:spMk id="3" creationId="{00000000-0000-0000-0000-000000000000}"/>
          </ac:spMkLst>
        </pc:spChg>
        <pc:picChg chg="add mod">
          <ac:chgData name="Sarina van Vlimmeren" userId="b80461ae892c3254" providerId="LiveId" clId="{4084F18C-641A-497F-A4BD-C18AD8D3462B}" dt="2019-11-07T02:07:36.724" v="71" actId="1076"/>
          <ac:picMkLst>
            <pc:docMk/>
            <pc:sldMk cId="554806191" sldId="285"/>
            <ac:picMk id="4" creationId="{7EAF7187-A8FF-4B2E-A97B-1A2CD460675D}"/>
          </ac:picMkLst>
        </pc:picChg>
      </pc:sldChg>
      <pc:sldChg chg="addSp modSp modAnim">
        <pc:chgData name="Sarina van Vlimmeren" userId="b80461ae892c3254" providerId="LiveId" clId="{4084F18C-641A-497F-A4BD-C18AD8D3462B}" dt="2019-11-07T02:19:47.284" v="116"/>
        <pc:sldMkLst>
          <pc:docMk/>
          <pc:sldMk cId="1175719396" sldId="286"/>
        </pc:sldMkLst>
        <pc:picChg chg="add mod">
          <ac:chgData name="Sarina van Vlimmeren" userId="b80461ae892c3254" providerId="LiveId" clId="{4084F18C-641A-497F-A4BD-C18AD8D3462B}" dt="2019-11-07T02:08:28.908" v="81" actId="14100"/>
          <ac:picMkLst>
            <pc:docMk/>
            <pc:sldMk cId="1175719396" sldId="286"/>
            <ac:picMk id="4" creationId="{792990A3-CE4C-41D1-85D2-767901DC4F38}"/>
          </ac:picMkLst>
        </pc:picChg>
      </pc:sldChg>
      <pc:sldChg chg="addSp modSp modAnim">
        <pc:chgData name="Sarina van Vlimmeren" userId="b80461ae892c3254" providerId="LiveId" clId="{4084F18C-641A-497F-A4BD-C18AD8D3462B}" dt="2019-11-07T02:18:46.864" v="100"/>
        <pc:sldMkLst>
          <pc:docMk/>
          <pc:sldMk cId="645646747" sldId="289"/>
        </pc:sldMkLst>
        <pc:spChg chg="mod">
          <ac:chgData name="Sarina van Vlimmeren" userId="b80461ae892c3254" providerId="LiveId" clId="{4084F18C-641A-497F-A4BD-C18AD8D3462B}" dt="2019-11-07T02:05:04.812" v="41" actId="1076"/>
          <ac:spMkLst>
            <pc:docMk/>
            <pc:sldMk cId="645646747" sldId="289"/>
            <ac:spMk id="3" creationId="{00000000-0000-0000-0000-000000000000}"/>
          </ac:spMkLst>
        </pc:spChg>
        <pc:picChg chg="add mod">
          <ac:chgData name="Sarina van Vlimmeren" userId="b80461ae892c3254" providerId="LiveId" clId="{4084F18C-641A-497F-A4BD-C18AD8D3462B}" dt="2019-11-07T02:05:41.271" v="49" actId="14100"/>
          <ac:picMkLst>
            <pc:docMk/>
            <pc:sldMk cId="645646747" sldId="289"/>
            <ac:picMk id="4" creationId="{026AD9DB-88D2-4AC5-A20F-C57F9DDF74E8}"/>
          </ac:picMkLst>
        </pc:picChg>
        <pc:picChg chg="add mod">
          <ac:chgData name="Sarina van Vlimmeren" userId="b80461ae892c3254" providerId="LiveId" clId="{4084F18C-641A-497F-A4BD-C18AD8D3462B}" dt="2019-11-07T02:05:32.054" v="47" actId="14100"/>
          <ac:picMkLst>
            <pc:docMk/>
            <pc:sldMk cId="645646747" sldId="289"/>
            <ac:picMk id="8" creationId="{2B4E26FA-C068-4F82-8CC8-294D50591EAD}"/>
          </ac:picMkLst>
        </pc:picChg>
      </pc:sldChg>
      <pc:sldChg chg="addSp modSp modAnim">
        <pc:chgData name="Sarina van Vlimmeren" userId="b80461ae892c3254" providerId="LiveId" clId="{4084F18C-641A-497F-A4BD-C18AD8D3462B}" dt="2019-11-07T02:18:55.837" v="104"/>
        <pc:sldMkLst>
          <pc:docMk/>
          <pc:sldMk cId="858970697" sldId="290"/>
        </pc:sldMkLst>
        <pc:spChg chg="mod">
          <ac:chgData name="Sarina van Vlimmeren" userId="b80461ae892c3254" providerId="LiveId" clId="{4084F18C-641A-497F-A4BD-C18AD8D3462B}" dt="2019-11-07T02:05:51.611" v="51" actId="1076"/>
          <ac:spMkLst>
            <pc:docMk/>
            <pc:sldMk cId="858970697" sldId="290"/>
            <ac:spMk id="3" creationId="{00000000-0000-0000-0000-000000000000}"/>
          </ac:spMkLst>
        </pc:spChg>
        <pc:picChg chg="add mod">
          <ac:chgData name="Sarina van Vlimmeren" userId="b80461ae892c3254" providerId="LiveId" clId="{4084F18C-641A-497F-A4BD-C18AD8D3462B}" dt="2019-11-07T02:05:59.351" v="53" actId="14100"/>
          <ac:picMkLst>
            <pc:docMk/>
            <pc:sldMk cId="858970697" sldId="290"/>
            <ac:picMk id="4" creationId="{F65D33E0-3D62-4BAF-8326-06CAB18C1892}"/>
          </ac:picMkLst>
        </pc:picChg>
        <pc:picChg chg="add mod">
          <ac:chgData name="Sarina van Vlimmeren" userId="b80461ae892c3254" providerId="LiveId" clId="{4084F18C-641A-497F-A4BD-C18AD8D3462B}" dt="2019-11-07T02:06:07.447" v="55" actId="14100"/>
          <ac:picMkLst>
            <pc:docMk/>
            <pc:sldMk cId="858970697" sldId="290"/>
            <ac:picMk id="8" creationId="{347DFCED-39D9-4E03-B14A-B1EB38B74A6C}"/>
          </ac:picMkLst>
        </pc:picChg>
      </pc:sldChg>
      <pc:sldChg chg="addSp modSp modAnim">
        <pc:chgData name="Sarina van Vlimmeren" userId="b80461ae892c3254" providerId="LiveId" clId="{4084F18C-641A-497F-A4BD-C18AD8D3462B}" dt="2019-11-07T02:19:40.146" v="114"/>
        <pc:sldMkLst>
          <pc:docMk/>
          <pc:sldMk cId="1633459882" sldId="291"/>
        </pc:sldMkLst>
        <pc:spChg chg="mod">
          <ac:chgData name="Sarina van Vlimmeren" userId="b80461ae892c3254" providerId="LiveId" clId="{4084F18C-641A-497F-A4BD-C18AD8D3462B}" dt="2019-11-07T02:08:07.681" v="76" actId="14100"/>
          <ac:spMkLst>
            <pc:docMk/>
            <pc:sldMk cId="1633459882" sldId="291"/>
            <ac:spMk id="3" creationId="{00000000-0000-0000-0000-000000000000}"/>
          </ac:spMkLst>
        </pc:spChg>
        <pc:picChg chg="add mod">
          <ac:chgData name="Sarina van Vlimmeren" userId="b80461ae892c3254" providerId="LiveId" clId="{4084F18C-641A-497F-A4BD-C18AD8D3462B}" dt="2019-11-07T02:08:09.947" v="77" actId="1076"/>
          <ac:picMkLst>
            <pc:docMk/>
            <pc:sldMk cId="1633459882" sldId="291"/>
            <ac:picMk id="4" creationId="{F8D52CB9-FD3D-4827-923B-851C652FCC89}"/>
          </ac:picMkLst>
        </pc:picChg>
      </pc:sldChg>
      <pc:sldChg chg="addSp modSp modAnim">
        <pc:chgData name="Sarina van Vlimmeren" userId="b80461ae892c3254" providerId="LiveId" clId="{4084F18C-641A-497F-A4BD-C18AD8D3462B}" dt="2019-11-07T02:20:04.783" v="118"/>
        <pc:sldMkLst>
          <pc:docMk/>
          <pc:sldMk cId="1160359888" sldId="293"/>
        </pc:sldMkLst>
        <pc:spChg chg="mod">
          <ac:chgData name="Sarina van Vlimmeren" userId="b80461ae892c3254" providerId="LiveId" clId="{4084F18C-641A-497F-A4BD-C18AD8D3462B}" dt="2019-11-07T02:08:56.045" v="85" actId="14100"/>
          <ac:spMkLst>
            <pc:docMk/>
            <pc:sldMk cId="1160359888" sldId="293"/>
            <ac:spMk id="2" creationId="{00000000-0000-0000-0000-000000000000}"/>
          </ac:spMkLst>
        </pc:spChg>
        <pc:picChg chg="add mod modCrop">
          <ac:chgData name="Sarina van Vlimmeren" userId="b80461ae892c3254" providerId="LiveId" clId="{4084F18C-641A-497F-A4BD-C18AD8D3462B}" dt="2019-11-07T02:10:09.445" v="94" actId="1076"/>
          <ac:picMkLst>
            <pc:docMk/>
            <pc:sldMk cId="1160359888" sldId="293"/>
            <ac:picMk id="4" creationId="{2B2C6BC5-B5C7-4314-9F82-2C5DC6AB2AF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98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51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6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185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23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85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95459" y="597576"/>
            <a:ext cx="9233864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Immateriële vaste activa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Activa die je niet kunt zien of aanraken maar wel een waarde hebben.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7D11319-1176-4411-B854-602FA6233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78" y="2673350"/>
            <a:ext cx="8749460" cy="358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87186" y="1058971"/>
            <a:ext cx="104448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Deelnemingen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Wanneer een bv/nv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kapitaal verschaft aan een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andere bv/nv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met het doel een duurzame band aan te gaan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deze kapitaalverschaffing en duurzame band zijn gericht op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eigen werkzaamheden.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08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51857" y="1045399"/>
            <a:ext cx="9731829" cy="43396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Dochtermaatschappij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Als een onderneming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meer dan 50% van de zeggenschap in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andere onderneming heeft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of meer dan de helft van de bestuurders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of commissarissen kan benoemen.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7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246414" y="884365"/>
            <a:ext cx="9710057" cy="50475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Groepsmaatschappij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bv/nv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die samen met andere bv’s/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nv’s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 in een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     groep is verbonden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waarbij sprake is van een economische eenheid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een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organisatorische verbondenheid.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8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73553" y="1235380"/>
            <a:ext cx="6379504" cy="32624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Effecten</a:t>
            </a:r>
          </a:p>
          <a:p>
            <a:r>
              <a:rPr lang="nl-NL" sz="4000" dirty="0"/>
              <a:t>Waardepapieren die een onderneming langer dan een jaar wil houden, rekenen we tot de financiële vaste activa.</a:t>
            </a:r>
          </a:p>
        </p:txBody>
      </p:sp>
      <p:pic>
        <p:nvPicPr>
          <p:cNvPr id="4" name="Afbeelding 3" descr="Afbeelding met scène, podium, groot, water&#10;&#10;Automatisch gegenereerde beschrijving">
            <a:extLst>
              <a:ext uri="{FF2B5EF4-FFF2-40B4-BE49-F238E27FC236}">
                <a16:creationId xmlns:a16="http://schemas.microsoft.com/office/drawing/2014/main" id="{2B2C6BC5-B5C7-4314-9F82-2C5DC6AB2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" b="13317"/>
          <a:stretch/>
        </p:blipFill>
        <p:spPr>
          <a:xfrm>
            <a:off x="7253057" y="1162976"/>
            <a:ext cx="3537751" cy="32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06286" y="646424"/>
            <a:ext cx="88174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Verschil deelnemingen en effecten</a:t>
            </a:r>
          </a:p>
          <a:p>
            <a:pPr>
              <a:lnSpc>
                <a:spcPct val="115000"/>
              </a:lnSpc>
            </a:pPr>
            <a:endParaRPr lang="nl-NL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280" y="1599851"/>
            <a:ext cx="11200170" cy="37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422012" y="703993"/>
            <a:ext cx="83493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R&amp;D</a:t>
            </a:r>
          </a:p>
          <a:p>
            <a:pPr>
              <a:lnSpc>
                <a:spcPct val="115000"/>
              </a:lnSpc>
            </a:pPr>
            <a:r>
              <a:rPr lang="nl-NL" sz="4000" dirty="0"/>
              <a:t>Kosten van onderzoek en ontwikkeling.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, binnen, man, tafel&#10;&#10;Automatisch gegenereerde beschrijving">
            <a:extLst>
              <a:ext uri="{FF2B5EF4-FFF2-40B4-BE49-F238E27FC236}">
                <a16:creationId xmlns:a16="http://schemas.microsoft.com/office/drawing/2014/main" id="{026AD9DB-88D2-4AC5-A20F-C57F9DDF7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78" y="2414015"/>
            <a:ext cx="4025667" cy="2689145"/>
          </a:xfrm>
          <a:prstGeom prst="rect">
            <a:avLst/>
          </a:prstGeom>
        </p:spPr>
      </p:pic>
      <p:pic>
        <p:nvPicPr>
          <p:cNvPr id="8" name="Afbeelding 7" descr="Afbeelding met binnen, persoon, tafel, zitten&#10;&#10;Automatisch gegenereerde beschrijving">
            <a:extLst>
              <a:ext uri="{FF2B5EF4-FFF2-40B4-BE49-F238E27FC236}">
                <a16:creationId xmlns:a16="http://schemas.microsoft.com/office/drawing/2014/main" id="{2B4E26FA-C068-4F82-8CC8-294D50591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66" y="2414015"/>
            <a:ext cx="4037755" cy="26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61296" y="980264"/>
            <a:ext cx="83656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Concessie</a:t>
            </a:r>
          </a:p>
          <a:p>
            <a:pPr>
              <a:lnSpc>
                <a:spcPct val="115000"/>
              </a:lnSpc>
            </a:pPr>
            <a:r>
              <a:rPr lang="nl-NL" sz="4000" dirty="0"/>
              <a:t>De toestemming om iets te exploiteren.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buiten, gebouw, brug, trein&#10;&#10;Automatisch gegenereerde beschrijving">
            <a:extLst>
              <a:ext uri="{FF2B5EF4-FFF2-40B4-BE49-F238E27FC236}">
                <a16:creationId xmlns:a16="http://schemas.microsoft.com/office/drawing/2014/main" id="{F65D33E0-3D62-4BAF-8326-06CAB18C1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65" y="2528553"/>
            <a:ext cx="4567764" cy="2886826"/>
          </a:xfrm>
          <a:prstGeom prst="rect">
            <a:avLst/>
          </a:prstGeom>
        </p:spPr>
      </p:pic>
      <p:pic>
        <p:nvPicPr>
          <p:cNvPr id="8" name="Afbeelding 7" descr="Afbeelding met taart, voedsel, kleurrijk, tafel&#10;&#10;Automatisch gegenereerde beschrijving">
            <a:extLst>
              <a:ext uri="{FF2B5EF4-FFF2-40B4-BE49-F238E27FC236}">
                <a16:creationId xmlns:a16="http://schemas.microsoft.com/office/drawing/2014/main" id="{347DFCED-39D9-4E03-B14A-B1EB38B74A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58" y="2528553"/>
            <a:ext cx="4308695" cy="28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37303" y="505123"/>
            <a:ext cx="9715395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Vergunning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vooraf te betalen bedrag aan de overheid om toestemming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te krijgen voor iets.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gebouw, buiten, tafel, zitten&#10;&#10;Automatisch gegenereerde beschrijving">
            <a:extLst>
              <a:ext uri="{FF2B5EF4-FFF2-40B4-BE49-F238E27FC236}">
                <a16:creationId xmlns:a16="http://schemas.microsoft.com/office/drawing/2014/main" id="{B4C6A908-BE97-4348-836A-0045F2B9B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7" y="2580311"/>
            <a:ext cx="4237455" cy="2923844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E469375-3645-41C6-A2A8-E6C56174B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70" y="2484844"/>
            <a:ext cx="6286716" cy="42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24643" y="1050855"/>
            <a:ext cx="974271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Licentie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Als de ene onderneming toestemming verleent aan een andere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onderneming om een bepaalde toepassing of ontwikkeld product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te gebruiken en exploiteren.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04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48154" y="1001411"/>
            <a:ext cx="93901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Goodwill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bedrag dat je bij het overnemen van een onderneming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extra moet betalen boven de waarde die de balans van die onderneming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aangeeft; een vergoeding voor de goede reputatie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van de onderneming.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86827" y="597576"/>
            <a:ext cx="69752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Materiële vaste activa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Terreinen, gebouwen, inventaris en computers enzovoort.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EAF7187-A8FF-4B2E-A97B-1A2CD4606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9" y="3035509"/>
            <a:ext cx="10383432" cy="25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80082" y="1502043"/>
            <a:ext cx="372508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Installaties</a:t>
            </a:r>
          </a:p>
          <a:p>
            <a:r>
              <a:rPr lang="nl-NL" sz="4000" dirty="0"/>
              <a:t>Een installatie is een complex van meer machines die bij elkaar horen.</a:t>
            </a:r>
          </a:p>
        </p:txBody>
      </p:sp>
      <p:pic>
        <p:nvPicPr>
          <p:cNvPr id="4" name="Afbeelding 3" descr="Afbeelding met buiten, gebouw, tafel, fabriek&#10;&#10;Automatisch gegenereerde beschrijving">
            <a:extLst>
              <a:ext uri="{FF2B5EF4-FFF2-40B4-BE49-F238E27FC236}">
                <a16:creationId xmlns:a16="http://schemas.microsoft.com/office/drawing/2014/main" id="{F8D52CB9-FD3D-4827-923B-851C652FC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65" y="1502043"/>
            <a:ext cx="7214322" cy="40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87186" y="1058971"/>
            <a:ext cx="1044484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Financiële vaste activa</a:t>
            </a:r>
          </a:p>
          <a:p>
            <a:pPr marL="571500" indent="-571500">
              <a:buFontTx/>
              <a:buChar char="-"/>
            </a:pPr>
            <a:r>
              <a:rPr lang="nl-NL" sz="4000" dirty="0"/>
              <a:t>deelnemingen </a:t>
            </a:r>
          </a:p>
          <a:p>
            <a:pPr marL="571500" indent="-571500">
              <a:buFontTx/>
              <a:buChar char="-"/>
            </a:pPr>
            <a:r>
              <a:rPr lang="nl-NL" sz="4000" dirty="0"/>
              <a:t>vorderingen op groepsmaatschappijen </a:t>
            </a:r>
          </a:p>
          <a:p>
            <a:pPr marL="571500" indent="-571500">
              <a:buFontTx/>
              <a:buChar char="-"/>
            </a:pPr>
            <a:r>
              <a:rPr lang="nl-NL" sz="4000" dirty="0"/>
              <a:t>en effecten als belegging langer dan een jaar.</a:t>
            </a:r>
          </a:p>
        </p:txBody>
      </p:sp>
      <p:pic>
        <p:nvPicPr>
          <p:cNvPr id="4" name="Afbeelding 3" descr="Afbeelding met mes&#10;&#10;Automatisch gegenereerde beschrijving">
            <a:extLst>
              <a:ext uri="{FF2B5EF4-FFF2-40B4-BE49-F238E27FC236}">
                <a16:creationId xmlns:a16="http://schemas.microsoft.com/office/drawing/2014/main" id="{792990A3-CE4C-41D1-85D2-767901DC4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9" y="4374697"/>
            <a:ext cx="11637303" cy="15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BB8575-9D2D-41F8-AA39-3E5B684D5D11}"/>
</file>

<file path=customXml/itemProps2.xml><?xml version="1.0" encoding="utf-8"?>
<ds:datastoreItem xmlns:ds="http://schemas.openxmlformats.org/officeDocument/2006/customXml" ds:itemID="{BD49E836-E2A8-4549-97FD-3E281ADA2605}"/>
</file>

<file path=customXml/itemProps3.xml><?xml version="1.0" encoding="utf-8"?>
<ds:datastoreItem xmlns:ds="http://schemas.openxmlformats.org/officeDocument/2006/customXml" ds:itemID="{10C6CE92-1D93-4C8C-A0B5-3873D49ECC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Breedbeeld</PresentationFormat>
  <Paragraphs>52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43</cp:revision>
  <dcterms:created xsi:type="dcterms:W3CDTF">2014-08-25T22:47:39Z</dcterms:created>
  <dcterms:modified xsi:type="dcterms:W3CDTF">2019-11-07T02:20:11Z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